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94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624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102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358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239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070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508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48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580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876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E0EA-C886-854A-B070-B23C8C7FA735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89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DF1E0EA-C886-854A-B070-B23C8C7FA735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59075ED-3F55-F246-A39A-406DB7EC69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21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Mrs.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40</Words>
  <Application>Microsoft Macintosh PowerPoint</Application>
  <PresentationFormat>On-screen Show (4:3)</PresentationFormat>
  <Paragraphs>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APLPAPATROLL</vt:lpstr>
      <vt:lpstr>APLPAPATROLL</vt:lpstr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6</cp:revision>
  <dcterms:created xsi:type="dcterms:W3CDTF">2024-07-20T20:40:41Z</dcterms:created>
  <dcterms:modified xsi:type="dcterms:W3CDTF">2024-08-05T23:32:03Z</dcterms:modified>
</cp:coreProperties>
</file>